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6797675" cy="9926638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nva Sans Bold" panose="020B0604020202020204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1440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7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1427" y="680078"/>
            <a:ext cx="7807369" cy="1514255"/>
            <a:chOff x="0" y="0"/>
            <a:chExt cx="2807151" cy="54445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07151" cy="544453"/>
            </a:xfrm>
            <a:custGeom>
              <a:avLst/>
              <a:gdLst/>
              <a:ahLst/>
              <a:cxnLst/>
              <a:rect l="l" t="t" r="r" b="b"/>
              <a:pathLst>
                <a:path w="2807151" h="544453">
                  <a:moveTo>
                    <a:pt x="0" y="0"/>
                  </a:moveTo>
                  <a:lnTo>
                    <a:pt x="2807151" y="0"/>
                  </a:lnTo>
                  <a:lnTo>
                    <a:pt x="2807151" y="544453"/>
                  </a:lnTo>
                  <a:lnTo>
                    <a:pt x="0" y="544453"/>
                  </a:lnTo>
                  <a:close/>
                </a:path>
              </a:pathLst>
            </a:custGeom>
            <a:solidFill>
              <a:srgbClr val="A9E1D6"/>
            </a:solidFill>
            <a:ln w="47625" cap="sq">
              <a:solidFill>
                <a:srgbClr val="30BDA0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07151" cy="573028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24586" y="2941685"/>
            <a:ext cx="7890528" cy="1482513"/>
            <a:chOff x="0" y="0"/>
            <a:chExt cx="2837051" cy="5330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7051" cy="533040"/>
            </a:xfrm>
            <a:custGeom>
              <a:avLst/>
              <a:gdLst/>
              <a:ahLst/>
              <a:cxnLst/>
              <a:rect l="l" t="t" r="r" b="b"/>
              <a:pathLst>
                <a:path w="2837051" h="533040">
                  <a:moveTo>
                    <a:pt x="0" y="0"/>
                  </a:moveTo>
                  <a:lnTo>
                    <a:pt x="2837051" y="0"/>
                  </a:lnTo>
                  <a:lnTo>
                    <a:pt x="2837051" y="533040"/>
                  </a:lnTo>
                  <a:lnTo>
                    <a:pt x="0" y="533040"/>
                  </a:lnTo>
                  <a:close/>
                </a:path>
              </a:pathLst>
            </a:custGeom>
            <a:solidFill>
              <a:srgbClr val="FAB6C1"/>
            </a:solidFill>
            <a:ln w="47625" cap="sq">
              <a:solidFill>
                <a:srgbClr val="DE5065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837051" cy="561615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123684" y="4922144"/>
            <a:ext cx="7807369" cy="1147009"/>
            <a:chOff x="0" y="0"/>
            <a:chExt cx="2807151" cy="4124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07151" cy="412409"/>
            </a:xfrm>
            <a:custGeom>
              <a:avLst/>
              <a:gdLst/>
              <a:ahLst/>
              <a:cxnLst/>
              <a:rect l="l" t="t" r="r" b="b"/>
              <a:pathLst>
                <a:path w="2807151" h="412409">
                  <a:moveTo>
                    <a:pt x="0" y="0"/>
                  </a:moveTo>
                  <a:lnTo>
                    <a:pt x="2807151" y="0"/>
                  </a:lnTo>
                  <a:lnTo>
                    <a:pt x="2807151" y="412409"/>
                  </a:lnTo>
                  <a:lnTo>
                    <a:pt x="0" y="412409"/>
                  </a:lnTo>
                  <a:close/>
                </a:path>
              </a:pathLst>
            </a:custGeom>
            <a:solidFill>
              <a:srgbClr val="F3D1F4"/>
            </a:solidFill>
            <a:ln w="47625" cap="sq">
              <a:solidFill>
                <a:srgbClr val="E877C5"/>
              </a:solidFill>
              <a:prstDash val="solid"/>
              <a:miter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807151" cy="440984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67090" y="6480720"/>
            <a:ext cx="7733032" cy="1199623"/>
            <a:chOff x="0" y="0"/>
            <a:chExt cx="2780423" cy="43132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780423" cy="431326"/>
            </a:xfrm>
            <a:custGeom>
              <a:avLst/>
              <a:gdLst/>
              <a:ahLst/>
              <a:cxnLst/>
              <a:rect l="l" t="t" r="r" b="b"/>
              <a:pathLst>
                <a:path w="2780423" h="431326">
                  <a:moveTo>
                    <a:pt x="0" y="0"/>
                  </a:moveTo>
                  <a:lnTo>
                    <a:pt x="2780423" y="0"/>
                  </a:lnTo>
                  <a:lnTo>
                    <a:pt x="2780423" y="431326"/>
                  </a:lnTo>
                  <a:lnTo>
                    <a:pt x="0" y="431326"/>
                  </a:lnTo>
                  <a:close/>
                </a:path>
              </a:pathLst>
            </a:custGeom>
            <a:solidFill>
              <a:srgbClr val="A2D7F6"/>
            </a:solidFill>
            <a:ln w="47625" cap="sq">
              <a:solidFill>
                <a:srgbClr val="1094E9"/>
              </a:solidFill>
              <a:prstDash val="solid"/>
              <a:miter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780423" cy="459901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-67090" y="8202625"/>
            <a:ext cx="7733032" cy="1958554"/>
            <a:chOff x="0" y="0"/>
            <a:chExt cx="2356278" cy="59677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6277" cy="596777"/>
            </a:xfrm>
            <a:custGeom>
              <a:avLst/>
              <a:gdLst/>
              <a:ahLst/>
              <a:cxnLst/>
              <a:rect l="l" t="t" r="r" b="b"/>
              <a:pathLst>
                <a:path w="2356277" h="596777">
                  <a:moveTo>
                    <a:pt x="0" y="0"/>
                  </a:moveTo>
                  <a:lnTo>
                    <a:pt x="2356277" y="0"/>
                  </a:lnTo>
                  <a:lnTo>
                    <a:pt x="2356277" y="596777"/>
                  </a:lnTo>
                  <a:lnTo>
                    <a:pt x="0" y="596777"/>
                  </a:lnTo>
                  <a:close/>
                </a:path>
              </a:pathLst>
            </a:custGeom>
            <a:solidFill>
              <a:srgbClr val="F6E1C2"/>
            </a:solidFill>
            <a:ln w="47625" cap="sq">
              <a:solidFill>
                <a:srgbClr val="F8B85A"/>
              </a:solidFill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356278" cy="625352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 flipH="1">
            <a:off x="12343" y="968334"/>
            <a:ext cx="1005946" cy="1127237"/>
          </a:xfrm>
          <a:custGeom>
            <a:avLst/>
            <a:gdLst/>
            <a:ahLst/>
            <a:cxnLst/>
            <a:rect l="l" t="t" r="r" b="b"/>
            <a:pathLst>
              <a:path w="1005946" h="1127237">
                <a:moveTo>
                  <a:pt x="1005946" y="0"/>
                </a:moveTo>
                <a:lnTo>
                  <a:pt x="0" y="0"/>
                </a:lnTo>
                <a:lnTo>
                  <a:pt x="0" y="1127237"/>
                </a:lnTo>
                <a:lnTo>
                  <a:pt x="1005946" y="1127237"/>
                </a:lnTo>
                <a:lnTo>
                  <a:pt x="1005946" y="0"/>
                </a:lnTo>
                <a:close/>
              </a:path>
            </a:pathLst>
          </a:custGeom>
          <a:blipFill>
            <a:blip r:embed="rId2"/>
            <a:stretch>
              <a:fillRect l="-17480" r="-3925" b="-3865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614400" y="690718"/>
            <a:ext cx="792488" cy="1428880"/>
          </a:xfrm>
          <a:custGeom>
            <a:avLst/>
            <a:gdLst/>
            <a:ahLst/>
            <a:cxnLst/>
            <a:rect l="l" t="t" r="r" b="b"/>
            <a:pathLst>
              <a:path w="792488" h="1428880">
                <a:moveTo>
                  <a:pt x="0" y="0"/>
                </a:moveTo>
                <a:lnTo>
                  <a:pt x="792488" y="0"/>
                </a:lnTo>
                <a:lnTo>
                  <a:pt x="792488" y="1428880"/>
                </a:lnTo>
                <a:lnTo>
                  <a:pt x="0" y="14288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flipH="1">
            <a:off x="1027568" y="802231"/>
            <a:ext cx="790336" cy="1276246"/>
          </a:xfrm>
          <a:custGeom>
            <a:avLst/>
            <a:gdLst/>
            <a:ahLst/>
            <a:cxnLst/>
            <a:rect l="l" t="t" r="r" b="b"/>
            <a:pathLst>
              <a:path w="790336" h="1276246">
                <a:moveTo>
                  <a:pt x="790336" y="0"/>
                </a:moveTo>
                <a:lnTo>
                  <a:pt x="0" y="0"/>
                </a:lnTo>
                <a:lnTo>
                  <a:pt x="0" y="1276247"/>
                </a:lnTo>
                <a:lnTo>
                  <a:pt x="790336" y="1276247"/>
                </a:lnTo>
                <a:lnTo>
                  <a:pt x="79033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2266047" y="802231"/>
            <a:ext cx="817596" cy="1316731"/>
          </a:xfrm>
          <a:custGeom>
            <a:avLst/>
            <a:gdLst/>
            <a:ahLst/>
            <a:cxnLst/>
            <a:rect l="l" t="t" r="r" b="b"/>
            <a:pathLst>
              <a:path w="817596" h="1316731">
                <a:moveTo>
                  <a:pt x="0" y="0"/>
                </a:moveTo>
                <a:lnTo>
                  <a:pt x="817596" y="0"/>
                </a:lnTo>
                <a:lnTo>
                  <a:pt x="817596" y="1316731"/>
                </a:lnTo>
                <a:lnTo>
                  <a:pt x="0" y="13167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065" r="-8065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2990319" y="802231"/>
            <a:ext cx="687789" cy="1301054"/>
          </a:xfrm>
          <a:custGeom>
            <a:avLst/>
            <a:gdLst/>
            <a:ahLst/>
            <a:cxnLst/>
            <a:rect l="l" t="t" r="r" b="b"/>
            <a:pathLst>
              <a:path w="687789" h="1301054">
                <a:moveTo>
                  <a:pt x="0" y="0"/>
                </a:moveTo>
                <a:lnTo>
                  <a:pt x="687788" y="0"/>
                </a:lnTo>
                <a:lnTo>
                  <a:pt x="687788" y="1301054"/>
                </a:lnTo>
                <a:lnTo>
                  <a:pt x="0" y="13010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1489"/>
            </a:stretch>
          </a:blipFill>
        </p:spPr>
      </p:sp>
      <p:sp>
        <p:nvSpPr>
          <p:cNvPr id="22" name="Freeform 22"/>
          <p:cNvSpPr/>
          <p:nvPr/>
        </p:nvSpPr>
        <p:spPr>
          <a:xfrm flipH="1">
            <a:off x="3531786" y="1010061"/>
            <a:ext cx="706721" cy="1085510"/>
          </a:xfrm>
          <a:custGeom>
            <a:avLst/>
            <a:gdLst/>
            <a:ahLst/>
            <a:cxnLst/>
            <a:rect l="l" t="t" r="r" b="b"/>
            <a:pathLst>
              <a:path w="706721" h="1085510">
                <a:moveTo>
                  <a:pt x="706721" y="0"/>
                </a:moveTo>
                <a:lnTo>
                  <a:pt x="0" y="0"/>
                </a:lnTo>
                <a:lnTo>
                  <a:pt x="0" y="1085510"/>
                </a:lnTo>
                <a:lnTo>
                  <a:pt x="706721" y="1085510"/>
                </a:lnTo>
                <a:lnTo>
                  <a:pt x="706721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 flipH="1">
            <a:off x="4143252" y="1217147"/>
            <a:ext cx="624516" cy="854326"/>
          </a:xfrm>
          <a:custGeom>
            <a:avLst/>
            <a:gdLst/>
            <a:ahLst/>
            <a:cxnLst/>
            <a:rect l="l" t="t" r="r" b="b"/>
            <a:pathLst>
              <a:path w="624516" h="854326">
                <a:moveTo>
                  <a:pt x="624516" y="0"/>
                </a:moveTo>
                <a:lnTo>
                  <a:pt x="0" y="0"/>
                </a:lnTo>
                <a:lnTo>
                  <a:pt x="0" y="854326"/>
                </a:lnTo>
                <a:lnTo>
                  <a:pt x="624516" y="854326"/>
                </a:lnTo>
                <a:lnTo>
                  <a:pt x="624516" y="0"/>
                </a:lnTo>
                <a:close/>
              </a:path>
            </a:pathLst>
          </a:custGeom>
          <a:blipFill>
            <a:blip r:embed="rId8"/>
            <a:stretch>
              <a:fillRect l="-34352" r="-10071" b="-8304"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4767768" y="1116804"/>
            <a:ext cx="1495793" cy="986481"/>
          </a:xfrm>
          <a:custGeom>
            <a:avLst/>
            <a:gdLst/>
            <a:ahLst/>
            <a:cxnLst/>
            <a:rect l="l" t="t" r="r" b="b"/>
            <a:pathLst>
              <a:path w="1495793" h="986481">
                <a:moveTo>
                  <a:pt x="1495793" y="0"/>
                </a:moveTo>
                <a:lnTo>
                  <a:pt x="0" y="0"/>
                </a:lnTo>
                <a:lnTo>
                  <a:pt x="0" y="986481"/>
                </a:lnTo>
                <a:lnTo>
                  <a:pt x="1495793" y="986481"/>
                </a:lnTo>
                <a:lnTo>
                  <a:pt x="1495793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6011929" y="1185335"/>
            <a:ext cx="1564394" cy="917950"/>
          </a:xfrm>
          <a:custGeom>
            <a:avLst/>
            <a:gdLst/>
            <a:ahLst/>
            <a:cxnLst/>
            <a:rect l="l" t="t" r="r" b="b"/>
            <a:pathLst>
              <a:path w="1564394" h="917950">
                <a:moveTo>
                  <a:pt x="0" y="0"/>
                </a:moveTo>
                <a:lnTo>
                  <a:pt x="1564394" y="0"/>
                </a:lnTo>
                <a:lnTo>
                  <a:pt x="1564394" y="917950"/>
                </a:lnTo>
                <a:lnTo>
                  <a:pt x="0" y="91795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150419" y="3171658"/>
            <a:ext cx="1322096" cy="1270001"/>
          </a:xfrm>
          <a:custGeom>
            <a:avLst/>
            <a:gdLst/>
            <a:ahLst/>
            <a:cxnLst/>
            <a:rect l="l" t="t" r="r" b="b"/>
            <a:pathLst>
              <a:path w="1322096" h="1270001">
                <a:moveTo>
                  <a:pt x="0" y="0"/>
                </a:moveTo>
                <a:lnTo>
                  <a:pt x="1322095" y="0"/>
                </a:lnTo>
                <a:lnTo>
                  <a:pt x="1322095" y="1270001"/>
                </a:lnTo>
                <a:lnTo>
                  <a:pt x="0" y="127000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0475" r="-14314"/>
            </a:stretch>
          </a:blipFill>
        </p:spPr>
      </p:sp>
      <p:sp>
        <p:nvSpPr>
          <p:cNvPr id="27" name="Freeform 27"/>
          <p:cNvSpPr/>
          <p:nvPr/>
        </p:nvSpPr>
        <p:spPr>
          <a:xfrm flipH="1">
            <a:off x="87361" y="2979695"/>
            <a:ext cx="1229630" cy="1444503"/>
          </a:xfrm>
          <a:custGeom>
            <a:avLst/>
            <a:gdLst/>
            <a:ahLst/>
            <a:cxnLst/>
            <a:rect l="l" t="t" r="r" b="b"/>
            <a:pathLst>
              <a:path w="1229630" h="1444503">
                <a:moveTo>
                  <a:pt x="1229630" y="0"/>
                </a:moveTo>
                <a:lnTo>
                  <a:pt x="0" y="0"/>
                </a:lnTo>
                <a:lnTo>
                  <a:pt x="0" y="1444504"/>
                </a:lnTo>
                <a:lnTo>
                  <a:pt x="1229630" y="1444504"/>
                </a:lnTo>
                <a:lnTo>
                  <a:pt x="1229630" y="0"/>
                </a:lnTo>
                <a:close/>
              </a:path>
            </a:pathLst>
          </a:custGeom>
          <a:blipFill>
            <a:blip r:embed="rId12"/>
            <a:stretch>
              <a:fillRect l="-9028" r="-4514"/>
            </a:stretch>
          </a:blipFill>
        </p:spPr>
      </p:sp>
      <p:sp>
        <p:nvSpPr>
          <p:cNvPr id="28" name="Freeform 28"/>
          <p:cNvSpPr/>
          <p:nvPr/>
        </p:nvSpPr>
        <p:spPr>
          <a:xfrm flipH="1">
            <a:off x="2071821" y="3347229"/>
            <a:ext cx="1543294" cy="1040467"/>
          </a:xfrm>
          <a:custGeom>
            <a:avLst/>
            <a:gdLst/>
            <a:ahLst/>
            <a:cxnLst/>
            <a:rect l="l" t="t" r="r" b="b"/>
            <a:pathLst>
              <a:path w="1543294" h="1040467">
                <a:moveTo>
                  <a:pt x="1543294" y="0"/>
                </a:moveTo>
                <a:lnTo>
                  <a:pt x="0" y="0"/>
                </a:lnTo>
                <a:lnTo>
                  <a:pt x="0" y="1040467"/>
                </a:lnTo>
                <a:lnTo>
                  <a:pt x="1543294" y="1040467"/>
                </a:lnTo>
                <a:lnTo>
                  <a:pt x="1543294" y="0"/>
                </a:lnTo>
                <a:close/>
              </a:path>
            </a:pathLst>
          </a:custGeom>
          <a:blipFill>
            <a:blip r:embed="rId13"/>
            <a:stretch>
              <a:fillRect l="-5943"/>
            </a:stretch>
          </a:blipFill>
        </p:spPr>
      </p:sp>
      <p:sp>
        <p:nvSpPr>
          <p:cNvPr id="29" name="Freeform 29"/>
          <p:cNvSpPr/>
          <p:nvPr/>
        </p:nvSpPr>
        <p:spPr>
          <a:xfrm flipH="1">
            <a:off x="5558066" y="3219173"/>
            <a:ext cx="1048694" cy="1201435"/>
          </a:xfrm>
          <a:custGeom>
            <a:avLst/>
            <a:gdLst/>
            <a:ahLst/>
            <a:cxnLst/>
            <a:rect l="l" t="t" r="r" b="b"/>
            <a:pathLst>
              <a:path w="1048694" h="1201435">
                <a:moveTo>
                  <a:pt x="1048693" y="0"/>
                </a:moveTo>
                <a:lnTo>
                  <a:pt x="0" y="0"/>
                </a:lnTo>
                <a:lnTo>
                  <a:pt x="0" y="1201435"/>
                </a:lnTo>
                <a:lnTo>
                  <a:pt x="1048693" y="1201435"/>
                </a:lnTo>
                <a:lnTo>
                  <a:pt x="1048693" y="0"/>
                </a:lnTo>
                <a:close/>
              </a:path>
            </a:pathLst>
          </a:custGeom>
          <a:blipFill>
            <a:blip r:embed="rId14"/>
            <a:stretch>
              <a:fillRect b="-5706"/>
            </a:stretch>
          </a:blipFill>
        </p:spPr>
      </p:sp>
      <p:sp>
        <p:nvSpPr>
          <p:cNvPr id="30" name="Freeform 30"/>
          <p:cNvSpPr/>
          <p:nvPr/>
        </p:nvSpPr>
        <p:spPr>
          <a:xfrm flipH="1">
            <a:off x="1370323" y="3337062"/>
            <a:ext cx="880729" cy="1070314"/>
          </a:xfrm>
          <a:custGeom>
            <a:avLst/>
            <a:gdLst/>
            <a:ahLst/>
            <a:cxnLst/>
            <a:rect l="l" t="t" r="r" b="b"/>
            <a:pathLst>
              <a:path w="880729" h="1070314">
                <a:moveTo>
                  <a:pt x="880729" y="0"/>
                </a:moveTo>
                <a:lnTo>
                  <a:pt x="0" y="0"/>
                </a:lnTo>
                <a:lnTo>
                  <a:pt x="0" y="1070314"/>
                </a:lnTo>
                <a:lnTo>
                  <a:pt x="880729" y="1070314"/>
                </a:lnTo>
                <a:lnTo>
                  <a:pt x="880729" y="0"/>
                </a:lnTo>
                <a:close/>
              </a:path>
            </a:pathLst>
          </a:custGeom>
          <a:blipFill>
            <a:blip r:embed="rId15"/>
            <a:stretch>
              <a:fillRect l="-12600" r="-28653"/>
            </a:stretch>
          </a:blipFill>
        </p:spPr>
      </p:sp>
      <p:sp>
        <p:nvSpPr>
          <p:cNvPr id="31" name="Freeform 31"/>
          <p:cNvSpPr/>
          <p:nvPr/>
        </p:nvSpPr>
        <p:spPr>
          <a:xfrm flipH="1">
            <a:off x="1772723" y="5295571"/>
            <a:ext cx="1905385" cy="464747"/>
          </a:xfrm>
          <a:custGeom>
            <a:avLst/>
            <a:gdLst/>
            <a:ahLst/>
            <a:cxnLst/>
            <a:rect l="l" t="t" r="r" b="b"/>
            <a:pathLst>
              <a:path w="1905385" h="464747">
                <a:moveTo>
                  <a:pt x="1905384" y="0"/>
                </a:moveTo>
                <a:lnTo>
                  <a:pt x="0" y="0"/>
                </a:lnTo>
                <a:lnTo>
                  <a:pt x="0" y="464747"/>
                </a:lnTo>
                <a:lnTo>
                  <a:pt x="1905384" y="464747"/>
                </a:lnTo>
                <a:lnTo>
                  <a:pt x="1905384" y="0"/>
                </a:lnTo>
                <a:close/>
              </a:path>
            </a:pathLst>
          </a:custGeom>
          <a:blipFill>
            <a:blip r:embed="rId16"/>
            <a:stretch>
              <a:fillRect b="-23333"/>
            </a:stretch>
          </a:blipFill>
        </p:spPr>
      </p:sp>
      <p:sp>
        <p:nvSpPr>
          <p:cNvPr id="32" name="Freeform 32"/>
          <p:cNvSpPr/>
          <p:nvPr/>
        </p:nvSpPr>
        <p:spPr>
          <a:xfrm flipH="1">
            <a:off x="3684974" y="5314162"/>
            <a:ext cx="1935045" cy="526598"/>
          </a:xfrm>
          <a:custGeom>
            <a:avLst/>
            <a:gdLst/>
            <a:ahLst/>
            <a:cxnLst/>
            <a:rect l="l" t="t" r="r" b="b"/>
            <a:pathLst>
              <a:path w="1935045" h="526598">
                <a:moveTo>
                  <a:pt x="1935045" y="0"/>
                </a:moveTo>
                <a:lnTo>
                  <a:pt x="0" y="0"/>
                </a:lnTo>
                <a:lnTo>
                  <a:pt x="0" y="526598"/>
                </a:lnTo>
                <a:lnTo>
                  <a:pt x="1935045" y="526598"/>
                </a:lnTo>
                <a:lnTo>
                  <a:pt x="1935045" y="0"/>
                </a:lnTo>
                <a:close/>
              </a:path>
            </a:pathLst>
          </a:custGeom>
          <a:blipFill>
            <a:blip r:embed="rId17"/>
            <a:stretch>
              <a:fillRect l="-8391" t="-41058" r="-10039" b="-30859"/>
            </a:stretch>
          </a:blipFill>
        </p:spPr>
      </p:sp>
      <p:sp>
        <p:nvSpPr>
          <p:cNvPr id="33" name="Freeform 33"/>
          <p:cNvSpPr/>
          <p:nvPr/>
        </p:nvSpPr>
        <p:spPr>
          <a:xfrm flipH="1">
            <a:off x="-123684" y="5360141"/>
            <a:ext cx="2047013" cy="480768"/>
          </a:xfrm>
          <a:custGeom>
            <a:avLst/>
            <a:gdLst/>
            <a:ahLst/>
            <a:cxnLst/>
            <a:rect l="l" t="t" r="r" b="b"/>
            <a:pathLst>
              <a:path w="2047013" h="480768">
                <a:moveTo>
                  <a:pt x="2047012" y="0"/>
                </a:moveTo>
                <a:lnTo>
                  <a:pt x="0" y="0"/>
                </a:lnTo>
                <a:lnTo>
                  <a:pt x="0" y="480767"/>
                </a:lnTo>
                <a:lnTo>
                  <a:pt x="2047012" y="480767"/>
                </a:lnTo>
                <a:lnTo>
                  <a:pt x="2047012" y="0"/>
                </a:lnTo>
                <a:close/>
              </a:path>
            </a:pathLst>
          </a:custGeom>
          <a:blipFill>
            <a:blip r:embed="rId18"/>
            <a:stretch>
              <a:fillRect t="-10360" b="-2242"/>
            </a:stretch>
          </a:blipFill>
        </p:spPr>
      </p:sp>
      <p:sp>
        <p:nvSpPr>
          <p:cNvPr id="34" name="Freeform 34"/>
          <p:cNvSpPr/>
          <p:nvPr/>
        </p:nvSpPr>
        <p:spPr>
          <a:xfrm flipH="1">
            <a:off x="1610208" y="6786510"/>
            <a:ext cx="1636930" cy="930750"/>
          </a:xfrm>
          <a:custGeom>
            <a:avLst/>
            <a:gdLst/>
            <a:ahLst/>
            <a:cxnLst/>
            <a:rect l="l" t="t" r="r" b="b"/>
            <a:pathLst>
              <a:path w="1636930" h="930750">
                <a:moveTo>
                  <a:pt x="1636930" y="0"/>
                </a:moveTo>
                <a:lnTo>
                  <a:pt x="0" y="0"/>
                </a:lnTo>
                <a:lnTo>
                  <a:pt x="0" y="930751"/>
                </a:lnTo>
                <a:lnTo>
                  <a:pt x="1636930" y="930751"/>
                </a:lnTo>
                <a:lnTo>
                  <a:pt x="163693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3141394" y="6742705"/>
            <a:ext cx="1554108" cy="974556"/>
          </a:xfrm>
          <a:custGeom>
            <a:avLst/>
            <a:gdLst/>
            <a:ahLst/>
            <a:cxnLst/>
            <a:rect l="l" t="t" r="r" b="b"/>
            <a:pathLst>
              <a:path w="1554108" h="974556">
                <a:moveTo>
                  <a:pt x="0" y="0"/>
                </a:moveTo>
                <a:lnTo>
                  <a:pt x="1554107" y="0"/>
                </a:lnTo>
                <a:lnTo>
                  <a:pt x="1554107" y="974556"/>
                </a:lnTo>
                <a:lnTo>
                  <a:pt x="0" y="974556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l="-3374"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5865116" y="6972757"/>
            <a:ext cx="1638484" cy="631020"/>
          </a:xfrm>
          <a:custGeom>
            <a:avLst/>
            <a:gdLst/>
            <a:ahLst/>
            <a:cxnLst/>
            <a:rect l="l" t="t" r="r" b="b"/>
            <a:pathLst>
              <a:path w="1638484" h="631020">
                <a:moveTo>
                  <a:pt x="0" y="0"/>
                </a:moveTo>
                <a:lnTo>
                  <a:pt x="1638484" y="0"/>
                </a:lnTo>
                <a:lnTo>
                  <a:pt x="1638484" y="631019"/>
                </a:lnTo>
                <a:lnTo>
                  <a:pt x="0" y="631019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 flipH="1">
            <a:off x="211557" y="8509996"/>
            <a:ext cx="607518" cy="1611917"/>
          </a:xfrm>
          <a:custGeom>
            <a:avLst/>
            <a:gdLst/>
            <a:ahLst/>
            <a:cxnLst/>
            <a:rect l="l" t="t" r="r" b="b"/>
            <a:pathLst>
              <a:path w="607518" h="1611917">
                <a:moveTo>
                  <a:pt x="607518" y="0"/>
                </a:moveTo>
                <a:lnTo>
                  <a:pt x="0" y="0"/>
                </a:lnTo>
                <a:lnTo>
                  <a:pt x="0" y="1611916"/>
                </a:lnTo>
                <a:lnTo>
                  <a:pt x="607518" y="1611916"/>
                </a:lnTo>
                <a:lnTo>
                  <a:pt x="607518" y="0"/>
                </a:lnTo>
                <a:close/>
              </a:path>
            </a:pathLst>
          </a:custGeom>
          <a:blipFill>
            <a:blip r:embed="rId22"/>
            <a:stretch>
              <a:fillRect l="-33088" t="-696" r="-30652"/>
            </a:stretch>
          </a:blipFill>
        </p:spPr>
      </p:sp>
      <p:grpSp>
        <p:nvGrpSpPr>
          <p:cNvPr id="38" name="Group 38"/>
          <p:cNvGrpSpPr/>
          <p:nvPr/>
        </p:nvGrpSpPr>
        <p:grpSpPr>
          <a:xfrm>
            <a:off x="604454" y="2963635"/>
            <a:ext cx="876001" cy="394707"/>
            <a:chOff x="0" y="0"/>
            <a:chExt cx="314967" cy="141917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14967" cy="141917"/>
            </a:xfrm>
            <a:custGeom>
              <a:avLst/>
              <a:gdLst/>
              <a:ahLst/>
              <a:cxnLst/>
              <a:rect l="l" t="t" r="r" b="b"/>
              <a:pathLst>
                <a:path w="314967" h="141917">
                  <a:moveTo>
                    <a:pt x="0" y="0"/>
                  </a:moveTo>
                  <a:lnTo>
                    <a:pt x="314967" y="0"/>
                  </a:lnTo>
                  <a:lnTo>
                    <a:pt x="314967" y="141917"/>
                  </a:lnTo>
                  <a:lnTo>
                    <a:pt x="0" y="141917"/>
                  </a:lnTo>
                  <a:close/>
                </a:path>
              </a:pathLst>
            </a:custGeom>
            <a:solidFill>
              <a:srgbClr val="DE5065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0" y="-28575"/>
              <a:ext cx="314967" cy="170492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6150419" y="680078"/>
            <a:ext cx="1205505" cy="394707"/>
            <a:chOff x="0" y="0"/>
            <a:chExt cx="433441" cy="141917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33441" cy="141917"/>
            </a:xfrm>
            <a:custGeom>
              <a:avLst/>
              <a:gdLst/>
              <a:ahLst/>
              <a:cxnLst/>
              <a:rect l="l" t="t" r="r" b="b"/>
              <a:pathLst>
                <a:path w="433441" h="141917">
                  <a:moveTo>
                    <a:pt x="0" y="0"/>
                  </a:moveTo>
                  <a:lnTo>
                    <a:pt x="433441" y="0"/>
                  </a:lnTo>
                  <a:lnTo>
                    <a:pt x="433441" y="141917"/>
                  </a:lnTo>
                  <a:lnTo>
                    <a:pt x="0" y="141917"/>
                  </a:lnTo>
                  <a:close/>
                </a:path>
              </a:pathLst>
            </a:custGeom>
            <a:solidFill>
              <a:srgbClr val="30BDA0"/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0" y="-28575"/>
              <a:ext cx="433441" cy="170492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69326" y="4936859"/>
            <a:ext cx="1021128" cy="394707"/>
            <a:chOff x="0" y="0"/>
            <a:chExt cx="367148" cy="141917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367148" cy="141917"/>
            </a:xfrm>
            <a:custGeom>
              <a:avLst/>
              <a:gdLst/>
              <a:ahLst/>
              <a:cxnLst/>
              <a:rect l="l" t="t" r="r" b="b"/>
              <a:pathLst>
                <a:path w="367148" h="141917">
                  <a:moveTo>
                    <a:pt x="0" y="0"/>
                  </a:moveTo>
                  <a:lnTo>
                    <a:pt x="367148" y="0"/>
                  </a:lnTo>
                  <a:lnTo>
                    <a:pt x="367148" y="141917"/>
                  </a:lnTo>
                  <a:lnTo>
                    <a:pt x="0" y="141917"/>
                  </a:lnTo>
                  <a:close/>
                </a:path>
              </a:pathLst>
            </a:custGeom>
            <a:solidFill>
              <a:srgbClr val="E877C5"/>
            </a:solidFill>
          </p:spPr>
        </p:sp>
        <p:sp>
          <p:nvSpPr>
            <p:cNvPr id="46" name="TextBox 46"/>
            <p:cNvSpPr txBox="1"/>
            <p:nvPr/>
          </p:nvSpPr>
          <p:spPr>
            <a:xfrm>
              <a:off x="0" y="-28575"/>
              <a:ext cx="367148" cy="170492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83105" y="6480720"/>
            <a:ext cx="1116143" cy="394707"/>
            <a:chOff x="0" y="0"/>
            <a:chExt cx="401311" cy="141917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01311" cy="141917"/>
            </a:xfrm>
            <a:custGeom>
              <a:avLst/>
              <a:gdLst/>
              <a:ahLst/>
              <a:cxnLst/>
              <a:rect l="l" t="t" r="r" b="b"/>
              <a:pathLst>
                <a:path w="401311" h="141917">
                  <a:moveTo>
                    <a:pt x="0" y="0"/>
                  </a:moveTo>
                  <a:lnTo>
                    <a:pt x="401311" y="0"/>
                  </a:lnTo>
                  <a:lnTo>
                    <a:pt x="401311" y="141917"/>
                  </a:lnTo>
                  <a:lnTo>
                    <a:pt x="0" y="141917"/>
                  </a:lnTo>
                  <a:close/>
                </a:path>
              </a:pathLst>
            </a:custGeom>
            <a:solidFill>
              <a:srgbClr val="1094E9"/>
            </a:solidFill>
          </p:spPr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401311" cy="170492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</a:pPr>
              <a:endParaRPr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817317" y="2555040"/>
            <a:ext cx="1118219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Schrittstellung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2072061" y="2555039"/>
            <a:ext cx="1458539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Seitgrätschstellung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3650195" y="2555039"/>
            <a:ext cx="748189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Kniestand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3970033" y="2215157"/>
            <a:ext cx="1037202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Hockstand</a:t>
            </a:r>
          </a:p>
        </p:txBody>
      </p:sp>
      <p:sp>
        <p:nvSpPr>
          <p:cNvPr id="54" name="AutoShape 54"/>
          <p:cNvSpPr/>
          <p:nvPr/>
        </p:nvSpPr>
        <p:spPr>
          <a:xfrm flipV="1">
            <a:off x="1342789" y="2203287"/>
            <a:ext cx="0" cy="3767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5" name="AutoShape 55"/>
          <p:cNvSpPr/>
          <p:nvPr/>
        </p:nvSpPr>
        <p:spPr>
          <a:xfrm flipV="1">
            <a:off x="2684339" y="2203287"/>
            <a:ext cx="0" cy="3767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6" name="AutoShape 56"/>
          <p:cNvSpPr/>
          <p:nvPr/>
        </p:nvSpPr>
        <p:spPr>
          <a:xfrm flipV="1">
            <a:off x="4014795" y="2203287"/>
            <a:ext cx="0" cy="3767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57" name="Group 57"/>
          <p:cNvGrpSpPr/>
          <p:nvPr/>
        </p:nvGrpSpPr>
        <p:grpSpPr>
          <a:xfrm>
            <a:off x="1338042" y="77736"/>
            <a:ext cx="5095478" cy="532391"/>
            <a:chOff x="0" y="0"/>
            <a:chExt cx="1879913" cy="19579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879913" cy="195799"/>
            </a:xfrm>
            <a:custGeom>
              <a:avLst/>
              <a:gdLst/>
              <a:ahLst/>
              <a:cxnLst/>
              <a:rect l="l" t="t" r="r" b="b"/>
              <a:pathLst>
                <a:path w="1879913" h="195799">
                  <a:moveTo>
                    <a:pt x="0" y="0"/>
                  </a:moveTo>
                  <a:lnTo>
                    <a:pt x="1879913" y="0"/>
                  </a:lnTo>
                  <a:lnTo>
                    <a:pt x="1879913" y="195799"/>
                  </a:lnTo>
                  <a:lnTo>
                    <a:pt x="0" y="19579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9" name="TextBox 59"/>
            <p:cNvSpPr txBox="1"/>
            <p:nvPr/>
          </p:nvSpPr>
          <p:spPr>
            <a:xfrm>
              <a:off x="0" y="-19050"/>
              <a:ext cx="1879913" cy="214849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675"/>
                </a:lnSpc>
              </a:pPr>
              <a:endParaRPr/>
            </a:p>
          </p:txBody>
        </p:sp>
      </p:grpSp>
      <p:sp>
        <p:nvSpPr>
          <p:cNvPr id="60" name="Freeform 60"/>
          <p:cNvSpPr/>
          <p:nvPr/>
        </p:nvSpPr>
        <p:spPr>
          <a:xfrm flipH="1">
            <a:off x="1042455" y="8799601"/>
            <a:ext cx="1285698" cy="1300683"/>
          </a:xfrm>
          <a:custGeom>
            <a:avLst/>
            <a:gdLst/>
            <a:ahLst/>
            <a:cxnLst/>
            <a:rect l="l" t="t" r="r" b="b"/>
            <a:pathLst>
              <a:path w="1285698" h="1300683">
                <a:moveTo>
                  <a:pt x="1285698" y="0"/>
                </a:moveTo>
                <a:lnTo>
                  <a:pt x="0" y="0"/>
                </a:lnTo>
                <a:lnTo>
                  <a:pt x="0" y="1300683"/>
                </a:lnTo>
                <a:lnTo>
                  <a:pt x="1285698" y="1300683"/>
                </a:lnTo>
                <a:lnTo>
                  <a:pt x="1285698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</p:sp>
      <p:sp>
        <p:nvSpPr>
          <p:cNvPr id="64" name="Freeform 64"/>
          <p:cNvSpPr/>
          <p:nvPr/>
        </p:nvSpPr>
        <p:spPr>
          <a:xfrm>
            <a:off x="3283139" y="3002652"/>
            <a:ext cx="1359544" cy="1398590"/>
          </a:xfrm>
          <a:custGeom>
            <a:avLst/>
            <a:gdLst/>
            <a:ahLst/>
            <a:cxnLst/>
            <a:rect l="l" t="t" r="r" b="b"/>
            <a:pathLst>
              <a:path w="1359544" h="1398590">
                <a:moveTo>
                  <a:pt x="0" y="0"/>
                </a:moveTo>
                <a:lnTo>
                  <a:pt x="1359544" y="0"/>
                </a:lnTo>
                <a:lnTo>
                  <a:pt x="1359544" y="1398590"/>
                </a:lnTo>
                <a:lnTo>
                  <a:pt x="0" y="1398590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l="-179" t="-2775" r="-179"/>
            </a:stretch>
          </a:blipFill>
        </p:spPr>
      </p:sp>
      <p:sp>
        <p:nvSpPr>
          <p:cNvPr id="65" name="Freeform 65"/>
          <p:cNvSpPr/>
          <p:nvPr/>
        </p:nvSpPr>
        <p:spPr>
          <a:xfrm>
            <a:off x="4540860" y="6708975"/>
            <a:ext cx="1394224" cy="894801"/>
          </a:xfrm>
          <a:custGeom>
            <a:avLst/>
            <a:gdLst/>
            <a:ahLst/>
            <a:cxnLst/>
            <a:rect l="l" t="t" r="r" b="b"/>
            <a:pathLst>
              <a:path w="1394224" h="894801">
                <a:moveTo>
                  <a:pt x="0" y="0"/>
                </a:moveTo>
                <a:lnTo>
                  <a:pt x="1394224" y="0"/>
                </a:lnTo>
                <a:lnTo>
                  <a:pt x="1394224" y="894801"/>
                </a:lnTo>
                <a:lnTo>
                  <a:pt x="0" y="894801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/>
            </a:stretch>
          </a:blipFill>
        </p:spPr>
      </p:sp>
      <p:sp>
        <p:nvSpPr>
          <p:cNvPr id="66" name="Freeform 66"/>
          <p:cNvSpPr/>
          <p:nvPr/>
        </p:nvSpPr>
        <p:spPr>
          <a:xfrm flipH="1">
            <a:off x="2570410" y="8622803"/>
            <a:ext cx="1348037" cy="1405928"/>
          </a:xfrm>
          <a:custGeom>
            <a:avLst/>
            <a:gdLst/>
            <a:ahLst/>
            <a:cxnLst/>
            <a:rect l="l" t="t" r="r" b="b"/>
            <a:pathLst>
              <a:path w="1348037" h="1405928">
                <a:moveTo>
                  <a:pt x="1348038" y="0"/>
                </a:moveTo>
                <a:lnTo>
                  <a:pt x="0" y="0"/>
                </a:lnTo>
                <a:lnTo>
                  <a:pt x="0" y="1405928"/>
                </a:lnTo>
                <a:lnTo>
                  <a:pt x="1348038" y="1405928"/>
                </a:lnTo>
                <a:lnTo>
                  <a:pt x="1348038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</p:sp>
      <p:sp>
        <p:nvSpPr>
          <p:cNvPr id="67" name="Freeform 67"/>
          <p:cNvSpPr/>
          <p:nvPr/>
        </p:nvSpPr>
        <p:spPr>
          <a:xfrm flipH="1">
            <a:off x="3940385" y="8975263"/>
            <a:ext cx="1915692" cy="1044923"/>
          </a:xfrm>
          <a:custGeom>
            <a:avLst/>
            <a:gdLst/>
            <a:ahLst/>
            <a:cxnLst/>
            <a:rect l="l" t="t" r="r" b="b"/>
            <a:pathLst>
              <a:path w="1915692" h="1044923">
                <a:moveTo>
                  <a:pt x="1915692" y="0"/>
                </a:moveTo>
                <a:lnTo>
                  <a:pt x="0" y="0"/>
                </a:lnTo>
                <a:lnTo>
                  <a:pt x="0" y="1044923"/>
                </a:lnTo>
                <a:lnTo>
                  <a:pt x="1915692" y="1044923"/>
                </a:lnTo>
                <a:lnTo>
                  <a:pt x="1915692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68" name="Freeform 68"/>
          <p:cNvSpPr/>
          <p:nvPr/>
        </p:nvSpPr>
        <p:spPr>
          <a:xfrm>
            <a:off x="4293392" y="3337062"/>
            <a:ext cx="1589466" cy="979997"/>
          </a:xfrm>
          <a:custGeom>
            <a:avLst/>
            <a:gdLst/>
            <a:ahLst/>
            <a:cxnLst/>
            <a:rect l="l" t="t" r="r" b="b"/>
            <a:pathLst>
              <a:path w="1589466" h="979997">
                <a:moveTo>
                  <a:pt x="0" y="0"/>
                </a:moveTo>
                <a:lnTo>
                  <a:pt x="1589466" y="0"/>
                </a:lnTo>
                <a:lnTo>
                  <a:pt x="1589466" y="979997"/>
                </a:lnTo>
                <a:lnTo>
                  <a:pt x="0" y="979997"/>
                </a:lnTo>
                <a:lnTo>
                  <a:pt x="0" y="0"/>
                </a:lnTo>
                <a:close/>
              </a:path>
            </a:pathLst>
          </a:custGeom>
          <a:blipFill>
            <a:blip r:embed="rId28"/>
            <a:stretch>
              <a:fillRect/>
            </a:stretch>
          </a:blipFill>
        </p:spPr>
      </p:sp>
      <p:sp>
        <p:nvSpPr>
          <p:cNvPr id="69" name="Freeform 69"/>
          <p:cNvSpPr/>
          <p:nvPr/>
        </p:nvSpPr>
        <p:spPr>
          <a:xfrm>
            <a:off x="2212" y="6834963"/>
            <a:ext cx="1460500" cy="845380"/>
          </a:xfrm>
          <a:custGeom>
            <a:avLst/>
            <a:gdLst/>
            <a:ahLst/>
            <a:cxnLst/>
            <a:rect l="l" t="t" r="r" b="b"/>
            <a:pathLst>
              <a:path w="1460500" h="845380">
                <a:moveTo>
                  <a:pt x="0" y="0"/>
                </a:moveTo>
                <a:lnTo>
                  <a:pt x="1460501" y="0"/>
                </a:lnTo>
                <a:lnTo>
                  <a:pt x="1460501" y="845380"/>
                </a:lnTo>
                <a:lnTo>
                  <a:pt x="0" y="845380"/>
                </a:lnTo>
                <a:lnTo>
                  <a:pt x="0" y="0"/>
                </a:lnTo>
                <a:close/>
              </a:path>
            </a:pathLst>
          </a:custGeom>
          <a:blipFill>
            <a:blip r:embed="rId29"/>
            <a:stretch>
              <a:fillRect/>
            </a:stretch>
          </a:blipFill>
        </p:spPr>
      </p:sp>
      <p:sp>
        <p:nvSpPr>
          <p:cNvPr id="70" name="Freeform 70"/>
          <p:cNvSpPr/>
          <p:nvPr/>
        </p:nvSpPr>
        <p:spPr>
          <a:xfrm rot="-625544" flipH="1">
            <a:off x="5588591" y="5135377"/>
            <a:ext cx="1744635" cy="1035073"/>
          </a:xfrm>
          <a:custGeom>
            <a:avLst/>
            <a:gdLst/>
            <a:ahLst/>
            <a:cxnLst/>
            <a:rect l="l" t="t" r="r" b="b"/>
            <a:pathLst>
              <a:path w="1744635" h="1035073">
                <a:moveTo>
                  <a:pt x="1744635" y="0"/>
                </a:moveTo>
                <a:lnTo>
                  <a:pt x="0" y="0"/>
                </a:lnTo>
                <a:lnTo>
                  <a:pt x="0" y="1035073"/>
                </a:lnTo>
                <a:lnTo>
                  <a:pt x="1744635" y="1035073"/>
                </a:lnTo>
                <a:lnTo>
                  <a:pt x="1744635" y="0"/>
                </a:lnTo>
                <a:close/>
              </a:path>
            </a:pathLst>
          </a:custGeom>
          <a:blipFill>
            <a:blip r:embed="rId30"/>
            <a:stretch>
              <a:fillRect b="-1953"/>
            </a:stretch>
          </a:blipFill>
        </p:spPr>
      </p:sp>
      <p:grpSp>
        <p:nvGrpSpPr>
          <p:cNvPr id="71" name="Group 71"/>
          <p:cNvGrpSpPr/>
          <p:nvPr/>
        </p:nvGrpSpPr>
        <p:grpSpPr>
          <a:xfrm>
            <a:off x="254236" y="8215348"/>
            <a:ext cx="1384756" cy="372296"/>
            <a:chOff x="0" y="0"/>
            <a:chExt cx="527862" cy="141917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27862" cy="141917"/>
            </a:xfrm>
            <a:custGeom>
              <a:avLst/>
              <a:gdLst/>
              <a:ahLst/>
              <a:cxnLst/>
              <a:rect l="l" t="t" r="r" b="b"/>
              <a:pathLst>
                <a:path w="527862" h="141917">
                  <a:moveTo>
                    <a:pt x="0" y="0"/>
                  </a:moveTo>
                  <a:lnTo>
                    <a:pt x="527862" y="0"/>
                  </a:lnTo>
                  <a:lnTo>
                    <a:pt x="527862" y="141917"/>
                  </a:lnTo>
                  <a:lnTo>
                    <a:pt x="0" y="141917"/>
                  </a:lnTo>
                  <a:close/>
                </a:path>
              </a:pathLst>
            </a:custGeom>
            <a:solidFill>
              <a:srgbClr val="F8B85A"/>
            </a:solidFill>
          </p:spPr>
        </p:sp>
        <p:sp>
          <p:nvSpPr>
            <p:cNvPr id="73" name="TextBox 73"/>
            <p:cNvSpPr txBox="1"/>
            <p:nvPr/>
          </p:nvSpPr>
          <p:spPr>
            <a:xfrm>
              <a:off x="0" y="-28575"/>
              <a:ext cx="527862" cy="170492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</a:pPr>
              <a:endParaRPr/>
            </a:p>
          </p:txBody>
        </p:sp>
      </p:grpSp>
      <p:sp>
        <p:nvSpPr>
          <p:cNvPr id="75" name="TextBox 75"/>
          <p:cNvSpPr txBox="1"/>
          <p:nvPr/>
        </p:nvSpPr>
        <p:spPr>
          <a:xfrm>
            <a:off x="682294" y="2925535"/>
            <a:ext cx="725170" cy="39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0"/>
              </a:lnSpc>
              <a:spcBef>
                <a:spcPct val="0"/>
              </a:spcBef>
            </a:pPr>
            <a:r>
              <a:rPr lang="en-US" sz="239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Sitze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6192140" y="652618"/>
            <a:ext cx="1137435" cy="39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0"/>
              </a:lnSpc>
              <a:spcBef>
                <a:spcPct val="0"/>
              </a:spcBef>
            </a:pPr>
            <a:r>
              <a:rPr lang="en-US" sz="239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Stände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00848" y="4898759"/>
            <a:ext cx="939856" cy="396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0"/>
              </a:lnSpc>
              <a:spcBef>
                <a:spcPct val="0"/>
              </a:spcBef>
            </a:pPr>
            <a:r>
              <a:rPr lang="en-US" sz="2395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Lagen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209799" y="6453637"/>
            <a:ext cx="1062755" cy="39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0"/>
              </a:lnSpc>
              <a:spcBef>
                <a:spcPct val="0"/>
              </a:spcBef>
            </a:pPr>
            <a:r>
              <a:rPr lang="en-US" sz="239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Stütze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282187" y="8166100"/>
            <a:ext cx="1276621" cy="3951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90"/>
              </a:lnSpc>
              <a:spcBef>
                <a:spcPct val="0"/>
              </a:spcBef>
            </a:pPr>
            <a:r>
              <a:rPr lang="en-US" sz="235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Sonstige</a:t>
            </a:r>
            <a:endParaRPr lang="en-US" sz="2350" b="1" dirty="0">
              <a:solidFill>
                <a:srgbClr val="FFFFFF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0" name="TextBox 80"/>
          <p:cNvSpPr txBox="1"/>
          <p:nvPr/>
        </p:nvSpPr>
        <p:spPr>
          <a:xfrm>
            <a:off x="56829" y="2215157"/>
            <a:ext cx="1018437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Ausfallschritt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1" name="TextBox 81"/>
          <p:cNvSpPr txBox="1"/>
          <p:nvPr/>
        </p:nvSpPr>
        <p:spPr>
          <a:xfrm>
            <a:off x="1480455" y="2215157"/>
            <a:ext cx="1084678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Grundstellung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2" name="TextBox 82"/>
          <p:cNvSpPr txBox="1"/>
          <p:nvPr/>
        </p:nvSpPr>
        <p:spPr>
          <a:xfrm>
            <a:off x="2843468" y="2215157"/>
            <a:ext cx="1084678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Kreuzstellung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5045210" y="2215157"/>
            <a:ext cx="1037202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Standwaage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6295842" y="2220854"/>
            <a:ext cx="1153935" cy="4077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Grätschwinkel-stand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254236" y="4477768"/>
            <a:ext cx="634764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Langsitz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6" name="TextBox 86"/>
          <p:cNvSpPr txBox="1"/>
          <p:nvPr/>
        </p:nvSpPr>
        <p:spPr>
          <a:xfrm>
            <a:off x="1338042" y="4477768"/>
            <a:ext cx="698276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Hocksitz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2296237" y="4477768"/>
            <a:ext cx="946496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Schwebesitz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8" name="TextBox 88"/>
          <p:cNvSpPr txBox="1"/>
          <p:nvPr/>
        </p:nvSpPr>
        <p:spPr>
          <a:xfrm>
            <a:off x="3506729" y="4470078"/>
            <a:ext cx="912364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Grätschsitz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4551053" y="4477768"/>
            <a:ext cx="912364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Hürdensitz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5720528" y="4470078"/>
            <a:ext cx="712992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Kniesitz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6537366" y="4477768"/>
            <a:ext cx="983976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Scheidersitz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288446" y="6126303"/>
            <a:ext cx="803753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Bauchlage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93" name="TextBox 93"/>
          <p:cNvSpPr txBox="1"/>
          <p:nvPr/>
        </p:nvSpPr>
        <p:spPr>
          <a:xfrm>
            <a:off x="2165413" y="6126303"/>
            <a:ext cx="975980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Rückenlage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4107395" y="6126303"/>
            <a:ext cx="975980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Seitenlage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27149" y="7720113"/>
            <a:ext cx="1395412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Liegestütz vorlings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574551" y="7720113"/>
            <a:ext cx="1566843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Liegestütz rücklings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3232319" y="7720113"/>
            <a:ext cx="1420178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Liegestütz seitlings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4630897" y="7726786"/>
            <a:ext cx="1390540" cy="342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Bank (Knieliegestütz)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6021437" y="7720113"/>
            <a:ext cx="1443355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Unterarmliegestütz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1413160" y="85156"/>
            <a:ext cx="5054451" cy="51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5"/>
              </a:lnSpc>
              <a:spcBef>
                <a:spcPct val="0"/>
              </a:spcBef>
            </a:pPr>
            <a:r>
              <a:rPr lang="en-US" sz="309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Gymnastische</a:t>
            </a:r>
            <a:r>
              <a:rPr lang="en-US" sz="309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309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Positionen</a:t>
            </a:r>
            <a:endParaRPr lang="en-US" sz="3090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101" name="TextBox 101"/>
          <p:cNvSpPr txBox="1"/>
          <p:nvPr/>
        </p:nvSpPr>
        <p:spPr>
          <a:xfrm>
            <a:off x="56830" y="10199279"/>
            <a:ext cx="1011238" cy="342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Nackenstand </a:t>
            </a:r>
          </a:p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(Kerze)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1299248" y="10199279"/>
            <a:ext cx="1011238" cy="342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Nackenstand </a:t>
            </a:r>
          </a:p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gehockt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2666870" y="10199279"/>
            <a:ext cx="1011238" cy="342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Nackenstand </a:t>
            </a:r>
          </a:p>
          <a:p>
            <a:pPr algn="ctr">
              <a:lnSpc>
                <a:spcPts val="1365"/>
              </a:lnSpc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gegrätscht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4622424" y="10246905"/>
            <a:ext cx="422785" cy="1795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65"/>
              </a:lnSpc>
            </a:pPr>
            <a:r>
              <a:rPr lang="en-US" sz="1195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Pflug</a:t>
            </a:r>
            <a:endParaRPr lang="en-US" sz="1195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105" name="TextBox 105"/>
          <p:cNvSpPr txBox="1"/>
          <p:nvPr/>
        </p:nvSpPr>
        <p:spPr>
          <a:xfrm>
            <a:off x="6082413" y="6126303"/>
            <a:ext cx="975980" cy="19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5"/>
              </a:lnSpc>
              <a:spcBef>
                <a:spcPct val="0"/>
              </a:spcBef>
            </a:pPr>
            <a:r>
              <a:rPr lang="en-US" sz="1195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Kreuzlage</a:t>
            </a:r>
          </a:p>
        </p:txBody>
      </p:sp>
      <p:pic>
        <p:nvPicPr>
          <p:cNvPr id="106" name="Grafik 10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4657" y="10216233"/>
            <a:ext cx="1226685" cy="430329"/>
          </a:xfrm>
          <a:prstGeom prst="rect">
            <a:avLst/>
          </a:prstGeom>
        </p:spPr>
      </p:pic>
      <p:grpSp>
        <p:nvGrpSpPr>
          <p:cNvPr id="61" name="Group 61"/>
          <p:cNvGrpSpPr/>
          <p:nvPr/>
        </p:nvGrpSpPr>
        <p:grpSpPr>
          <a:xfrm>
            <a:off x="6113291" y="8291521"/>
            <a:ext cx="1218020" cy="1721801"/>
            <a:chOff x="0" y="-28575"/>
            <a:chExt cx="371134" cy="524638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71134" cy="496063"/>
            </a:xfrm>
            <a:custGeom>
              <a:avLst/>
              <a:gdLst/>
              <a:ahLst/>
              <a:cxnLst/>
              <a:rect l="l" t="t" r="r" b="b"/>
              <a:pathLst>
                <a:path w="371134" h="496063">
                  <a:moveTo>
                    <a:pt x="0" y="0"/>
                  </a:moveTo>
                  <a:lnTo>
                    <a:pt x="371134" y="0"/>
                  </a:lnTo>
                  <a:lnTo>
                    <a:pt x="371134" y="496063"/>
                  </a:lnTo>
                  <a:lnTo>
                    <a:pt x="0" y="496063"/>
                  </a:lnTo>
                  <a:close/>
                </a:path>
              </a:pathLst>
            </a:custGeom>
            <a:solidFill>
              <a:srgbClr val="FDF1E1"/>
            </a:solidFill>
            <a:ln cap="sq">
              <a:noFill/>
              <a:prstDash val="solid"/>
              <a:miter/>
            </a:ln>
          </p:spPr>
        </p:sp>
        <p:sp>
          <p:nvSpPr>
            <p:cNvPr id="63" name="TextBox 63"/>
            <p:cNvSpPr txBox="1"/>
            <p:nvPr/>
          </p:nvSpPr>
          <p:spPr>
            <a:xfrm>
              <a:off x="0" y="-28575"/>
              <a:ext cx="371134" cy="524638"/>
            </a:xfrm>
            <a:prstGeom prst="rect">
              <a:avLst/>
            </a:prstGeom>
          </p:spPr>
          <p:txBody>
            <a:bodyPr lIns="50634" tIns="50634" rIns="50634" bIns="50634" rtlCol="0" anchor="ctr"/>
            <a:lstStyle/>
            <a:p>
              <a:pPr algn="ctr">
                <a:lnSpc>
                  <a:spcPts val="1955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4" name="Textfeld 73"/>
          <p:cNvSpPr txBox="1"/>
          <p:nvPr/>
        </p:nvSpPr>
        <p:spPr>
          <a:xfrm>
            <a:off x="6305993" y="8997659"/>
            <a:ext cx="874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dirty="0"/>
              <a:t>...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roup 2"/>
          <p:cNvGrpSpPr/>
          <p:nvPr/>
        </p:nvGrpSpPr>
        <p:grpSpPr bwMode="auto">
          <a:xfrm>
            <a:off x="161607" y="427990"/>
            <a:ext cx="7233285" cy="943610"/>
            <a:chOff x="0" y="0"/>
            <a:chExt cx="2305625" cy="276091"/>
          </a:xfrm>
        </p:grpSpPr>
        <p:sp>
          <p:nvSpPr>
            <p:cNvPr id="180" name="Freeform 3"/>
            <p:cNvSpPr/>
            <p:nvPr/>
          </p:nvSpPr>
          <p:spPr bwMode="auto">
            <a:xfrm>
              <a:off x="0" y="0"/>
              <a:ext cx="2305625" cy="276091"/>
            </a:xfrm>
            <a:custGeom>
              <a:avLst/>
              <a:gdLst/>
              <a:ahLst/>
              <a:cxnLst/>
              <a:rect l="l" t="t" r="r" b="b"/>
              <a:pathLst>
                <a:path w="2305626" h="276091" extrusionOk="0">
                  <a:moveTo>
                    <a:pt x="0" y="0"/>
                  </a:moveTo>
                  <a:lnTo>
                    <a:pt x="2305626" y="0"/>
                  </a:lnTo>
                  <a:lnTo>
                    <a:pt x="2305626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202022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81" name="TextBox 4"/>
            <p:cNvSpPr txBox="1"/>
            <p:nvPr/>
          </p:nvSpPr>
          <p:spPr bwMode="auto">
            <a:xfrm>
              <a:off x="0" y="-9525"/>
              <a:ext cx="2305625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177" name="TextBox 6"/>
          <p:cNvSpPr txBox="1"/>
          <p:nvPr/>
        </p:nvSpPr>
        <p:spPr>
          <a:xfrm>
            <a:off x="478497" y="622334"/>
            <a:ext cx="6599194" cy="554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336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Übersicht Aufgabenkarten</a:t>
            </a:r>
          </a:p>
        </p:txBody>
      </p:sp>
      <p:pic>
        <p:nvPicPr>
          <p:cNvPr id="182" name="Grafik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0352" y="9308818"/>
            <a:ext cx="1226685" cy="43032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0C5C167-8EF0-4783-9D0C-EE6C04D4EB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7029" t="-166612" r="84061" b="166612"/>
          <a:stretch/>
        </p:blipFill>
        <p:spPr>
          <a:xfrm>
            <a:off x="19" y="2682178"/>
            <a:ext cx="2025631" cy="2696875"/>
          </a:xfrm>
          <a:prstGeom prst="rect">
            <a:avLst/>
          </a:prstGeom>
        </p:spPr>
      </p:pic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33A71C7-8F55-497A-BB74-F72469564AB9}"/>
              </a:ext>
            </a:extLst>
          </p:cNvPr>
          <p:cNvGrpSpPr/>
          <p:nvPr/>
        </p:nvGrpSpPr>
        <p:grpSpPr>
          <a:xfrm>
            <a:off x="161607" y="1989182"/>
            <a:ext cx="7310201" cy="7319636"/>
            <a:chOff x="161607" y="1799268"/>
            <a:chExt cx="7310201" cy="7319636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5314753C-E12A-4469-8C00-40249E0C1DFB}"/>
                </a:ext>
              </a:extLst>
            </p:cNvPr>
            <p:cNvGrpSpPr/>
            <p:nvPr/>
          </p:nvGrpSpPr>
          <p:grpSpPr>
            <a:xfrm>
              <a:off x="161607" y="1799268"/>
              <a:ext cx="7310201" cy="4724400"/>
              <a:chOff x="193674" y="1841501"/>
              <a:chExt cx="7310201" cy="4724400"/>
            </a:xfrm>
          </p:grpSpPr>
          <p:pic>
            <p:nvPicPr>
              <p:cNvPr id="3" name="Grafik 2">
                <a:extLst>
                  <a:ext uri="{FF2B5EF4-FFF2-40B4-BE49-F238E27FC236}">
                    <a16:creationId xmlns:a16="http://schemas.microsoft.com/office/drawing/2014/main" id="{BB6656DB-FBE9-4EB4-BDDD-B04CBEF6C6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058" t="8729" r="3844" b="9233"/>
              <a:stretch/>
            </p:blipFill>
            <p:spPr>
              <a:xfrm>
                <a:off x="196850" y="1841501"/>
                <a:ext cx="3557161" cy="2209800"/>
              </a:xfrm>
              <a:prstGeom prst="rect">
                <a:avLst/>
              </a:prstGeom>
            </p:spPr>
          </p:pic>
          <p:pic>
            <p:nvPicPr>
              <p:cNvPr id="5" name="Grafik 4">
                <a:extLst>
                  <a:ext uri="{FF2B5EF4-FFF2-40B4-BE49-F238E27FC236}">
                    <a16:creationId xmlns:a16="http://schemas.microsoft.com/office/drawing/2014/main" id="{97741885-927D-4048-ABBE-E24E60FA7F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3366" t="9102" r="3614" b="8859"/>
              <a:stretch/>
            </p:blipFill>
            <p:spPr>
              <a:xfrm>
                <a:off x="3919300" y="1841501"/>
                <a:ext cx="3557161" cy="2209800"/>
              </a:xfrm>
              <a:prstGeom prst="rect">
                <a:avLst/>
              </a:prstGeom>
            </p:spPr>
          </p:pic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4F3DDB51-902C-488B-8A4F-4A1D506093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2971" t="8487" r="3292" b="9475"/>
              <a:stretch/>
            </p:blipFill>
            <p:spPr>
              <a:xfrm>
                <a:off x="193674" y="4356101"/>
                <a:ext cx="3584575" cy="2209800"/>
              </a:xfrm>
              <a:prstGeom prst="rect">
                <a:avLst/>
              </a:prstGeom>
            </p:spPr>
          </p:pic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7047B03C-9928-46BA-A744-7F37AAB564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3055" t="8445" r="3210" b="9913"/>
              <a:stretch/>
            </p:blipFill>
            <p:spPr>
              <a:xfrm>
                <a:off x="3919300" y="4356100"/>
                <a:ext cx="3584575" cy="2209801"/>
              </a:xfrm>
              <a:prstGeom prst="rect">
                <a:avLst/>
              </a:prstGeom>
            </p:spPr>
          </p:pic>
        </p:grpSp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D2F867DE-8844-4C78-A96C-B571AB364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81" t="7835" r="2173" b="7236"/>
            <a:stretch/>
          </p:blipFill>
          <p:spPr>
            <a:xfrm>
              <a:off x="1949294" y="6828467"/>
              <a:ext cx="3657600" cy="229043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Benutzerdefiniert</PresentationFormat>
  <Paragraphs>40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Canva Sans Bold</vt:lpstr>
      <vt:lpstr>Arial</vt:lpstr>
      <vt:lpstr>Calibri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Lagen</dc:title>
  <dc:creator/>
  <cp:lastModifiedBy>Miko, Helena</cp:lastModifiedBy>
  <cp:revision>15</cp:revision>
  <dcterms:created xsi:type="dcterms:W3CDTF">2025-12-05T11:08:00Z</dcterms:created>
  <dcterms:modified xsi:type="dcterms:W3CDTF">2026-01-28T11:09:37Z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42784BE0F339CA9C52A32D691BB5D335_43</vt:lpwstr>
  </property>
  <property fmtid="{D5CDD505-2E9C-101B-9397-08002B2CF9AE}" pid="3" name="KSOProductBuildVer">
    <vt:lpwstr>1031-12.1.23152.23152</vt:lpwstr>
  </property>
</Properties>
</file>